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020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84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792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361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36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508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980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11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98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54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85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CD1B7-6600-406F-BA32-3A9232DB21A3}" type="datetimeFigureOut">
              <a:rPr lang="nl-NL" smtClean="0"/>
              <a:t>13-2-2014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CF22D-536B-4412-AF71-C10B12D8700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0992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t="9037" b="7926"/>
          <a:stretch/>
        </p:blipFill>
        <p:spPr>
          <a:xfrm>
            <a:off x="429192" y="836712"/>
            <a:ext cx="7776864" cy="4774379"/>
          </a:xfrm>
          <a:prstGeom prst="rect">
            <a:avLst/>
          </a:prstGeom>
        </p:spPr>
      </p:pic>
      <p:sp>
        <p:nvSpPr>
          <p:cNvPr id="5" name="Afgeronde rechthoek 4"/>
          <p:cNvSpPr/>
          <p:nvPr/>
        </p:nvSpPr>
        <p:spPr bwMode="auto">
          <a:xfrm>
            <a:off x="899592" y="4221088"/>
            <a:ext cx="1080120" cy="2216242"/>
          </a:xfrm>
          <a:prstGeom prst="roundRect">
            <a:avLst/>
          </a:prstGeom>
          <a:solidFill>
            <a:srgbClr val="FFFF00">
              <a:alpha val="67058"/>
            </a:srgbClr>
          </a:solidFill>
          <a:ln>
            <a:noFill/>
          </a:ln>
        </p:spPr>
        <p:txBody>
          <a:bodyPr vert="vert270" wrap="none" lIns="65306" tIns="32653" rIns="65306" bIns="32653"/>
          <a:lstStyle/>
          <a:p>
            <a:pPr algn="ctr" defTabSz="914400"/>
            <a:r>
              <a:rPr lang="nl-NL" sz="2000" b="1" dirty="0" smtClean="0"/>
              <a:t> Protocol </a:t>
            </a:r>
          </a:p>
          <a:p>
            <a:pPr algn="ctr" defTabSz="914400"/>
            <a:r>
              <a:rPr lang="nl-NL" sz="2000" b="1" dirty="0"/>
              <a:t>a</a:t>
            </a:r>
            <a:r>
              <a:rPr lang="nl-NL" sz="2000" b="1" dirty="0" smtClean="0"/>
              <a:t>gressie</a:t>
            </a:r>
            <a:endParaRPr lang="nl-NL" sz="2000" dirty="0">
              <a:solidFill>
                <a:srgbClr val="004182"/>
              </a:solidFill>
              <a:latin typeface="Calibri"/>
            </a:endParaRPr>
          </a:p>
        </p:txBody>
      </p:sp>
      <p:sp>
        <p:nvSpPr>
          <p:cNvPr id="6" name="Afgeronde rechthoek 5"/>
          <p:cNvSpPr/>
          <p:nvPr/>
        </p:nvSpPr>
        <p:spPr bwMode="auto">
          <a:xfrm>
            <a:off x="2231740" y="4201843"/>
            <a:ext cx="1080120" cy="2216243"/>
          </a:xfrm>
          <a:prstGeom prst="roundRect">
            <a:avLst/>
          </a:prstGeom>
          <a:solidFill>
            <a:srgbClr val="FF3300">
              <a:alpha val="67058"/>
            </a:srgbClr>
          </a:solidFill>
          <a:ln>
            <a:noFill/>
          </a:ln>
        </p:spPr>
        <p:txBody>
          <a:bodyPr vert="vert270" wrap="none" lIns="65306" tIns="32653" rIns="65306" bIns="32653"/>
          <a:lstStyle/>
          <a:p>
            <a:pPr algn="ctr" defTabSz="914400"/>
            <a:r>
              <a:rPr lang="nl-NL" sz="2000" b="1" dirty="0"/>
              <a:t>A</a:t>
            </a:r>
            <a:r>
              <a:rPr lang="nl-NL" sz="2000" b="1" dirty="0" smtClean="0"/>
              <a:t>gressie </a:t>
            </a:r>
          </a:p>
          <a:p>
            <a:pPr algn="ctr" defTabSz="914400"/>
            <a:r>
              <a:rPr lang="nl-NL" sz="2000" b="1" dirty="0" smtClean="0"/>
              <a:t>trainingen</a:t>
            </a:r>
            <a:endParaRPr lang="nl-NL" sz="2400" dirty="0">
              <a:solidFill>
                <a:srgbClr val="004182"/>
              </a:solidFill>
              <a:latin typeface="Calibri"/>
            </a:endParaRPr>
          </a:p>
        </p:txBody>
      </p:sp>
      <p:sp>
        <p:nvSpPr>
          <p:cNvPr id="7" name="Afgeronde rechthoek 6"/>
          <p:cNvSpPr/>
          <p:nvPr/>
        </p:nvSpPr>
        <p:spPr bwMode="auto">
          <a:xfrm>
            <a:off x="3777564" y="4221088"/>
            <a:ext cx="1080120" cy="2216242"/>
          </a:xfrm>
          <a:prstGeom prst="roundRect">
            <a:avLst/>
          </a:prstGeom>
          <a:solidFill>
            <a:srgbClr val="9966FF">
              <a:alpha val="67058"/>
            </a:srgbClr>
          </a:solidFill>
          <a:ln>
            <a:noFill/>
          </a:ln>
        </p:spPr>
        <p:txBody>
          <a:bodyPr vert="vert270" wrap="none" lIns="65306" tIns="32653" rIns="65306" bIns="32653"/>
          <a:lstStyle/>
          <a:p>
            <a:pPr algn="ctr" defTabSz="914400"/>
            <a:endParaRPr lang="nl-NL" sz="2000" b="1" dirty="0" smtClean="0"/>
          </a:p>
          <a:p>
            <a:pPr algn="ctr" defTabSz="914400"/>
            <a:r>
              <a:rPr lang="nl-NL" sz="2000" b="1" dirty="0" smtClean="0"/>
              <a:t>Coaching</a:t>
            </a:r>
            <a:r>
              <a:rPr lang="nl-NL" sz="2000" b="1" dirty="0"/>
              <a:t> </a:t>
            </a:r>
            <a:endParaRPr lang="nl-NL" sz="2000" b="1" dirty="0" smtClean="0"/>
          </a:p>
          <a:p>
            <a:pPr algn="ctr" defTabSz="914400"/>
            <a:r>
              <a:rPr lang="nl-NL" sz="2000" b="1" dirty="0" smtClean="0"/>
              <a:t> </a:t>
            </a:r>
          </a:p>
          <a:p>
            <a:pPr algn="ctr" defTabSz="914400"/>
            <a:r>
              <a:rPr lang="nl-NL" sz="2000" b="1" dirty="0" smtClean="0"/>
              <a:t> </a:t>
            </a:r>
          </a:p>
        </p:txBody>
      </p:sp>
      <p:sp>
        <p:nvSpPr>
          <p:cNvPr id="8" name="Afgeronde rechthoek 7"/>
          <p:cNvSpPr/>
          <p:nvPr/>
        </p:nvSpPr>
        <p:spPr bwMode="auto">
          <a:xfrm>
            <a:off x="5287397" y="4226767"/>
            <a:ext cx="1080120" cy="2216244"/>
          </a:xfrm>
          <a:prstGeom prst="roundRect">
            <a:avLst/>
          </a:prstGeom>
          <a:solidFill>
            <a:srgbClr val="00B0F0">
              <a:alpha val="67058"/>
            </a:srgbClr>
          </a:solidFill>
          <a:ln>
            <a:noFill/>
          </a:ln>
        </p:spPr>
        <p:txBody>
          <a:bodyPr vert="vert270" wrap="none" lIns="65306" tIns="32653" rIns="65306" bIns="32653"/>
          <a:lstStyle/>
          <a:p>
            <a:pPr algn="ctr" defTabSz="914400"/>
            <a:r>
              <a:rPr lang="nl-NL" sz="2000" b="1" dirty="0" smtClean="0"/>
              <a:t>Cultuur</a:t>
            </a:r>
          </a:p>
          <a:p>
            <a:pPr algn="ctr"/>
            <a:r>
              <a:rPr lang="nl-NL" sz="2000" b="1" dirty="0" smtClean="0"/>
              <a:t>bewustwording</a:t>
            </a:r>
            <a:r>
              <a:rPr lang="nl-NL" sz="2400" dirty="0" smtClean="0">
                <a:solidFill>
                  <a:srgbClr val="004182"/>
                </a:solidFill>
                <a:latin typeface="Calibri"/>
              </a:rPr>
              <a:t> </a:t>
            </a:r>
            <a:endParaRPr lang="nl-NL" sz="2400" dirty="0">
              <a:solidFill>
                <a:srgbClr val="004182"/>
              </a:solidFill>
              <a:latin typeface="Calibri"/>
            </a:endParaRPr>
          </a:p>
        </p:txBody>
      </p:sp>
      <p:sp>
        <p:nvSpPr>
          <p:cNvPr id="9" name="Afgeronde rechthoek 8"/>
          <p:cNvSpPr/>
          <p:nvPr/>
        </p:nvSpPr>
        <p:spPr bwMode="auto">
          <a:xfrm>
            <a:off x="6817784" y="4201843"/>
            <a:ext cx="1080120" cy="2216244"/>
          </a:xfrm>
          <a:prstGeom prst="roundRect">
            <a:avLst/>
          </a:prstGeom>
          <a:solidFill>
            <a:srgbClr val="61F06B">
              <a:alpha val="67058"/>
            </a:srgbClr>
          </a:solidFill>
          <a:ln>
            <a:noFill/>
          </a:ln>
        </p:spPr>
        <p:txBody>
          <a:bodyPr vert="vert270" wrap="none" lIns="65306" tIns="32653" rIns="65306" bIns="32653"/>
          <a:lstStyle/>
          <a:p>
            <a:pPr algn="ctr" defTabSz="914400"/>
            <a:r>
              <a:rPr lang="nl-NL" sz="2000" b="1" dirty="0"/>
              <a:t>Opvang </a:t>
            </a:r>
            <a:endParaRPr lang="nl-NL" sz="2000" b="1" dirty="0" smtClean="0"/>
          </a:p>
          <a:p>
            <a:pPr algn="ctr" defTabSz="914400"/>
            <a:r>
              <a:rPr lang="nl-NL" sz="2000" b="1" dirty="0" smtClean="0"/>
              <a:t>en</a:t>
            </a:r>
            <a:r>
              <a:rPr lang="nl-NL" sz="2000" b="1" dirty="0"/>
              <a:t> </a:t>
            </a:r>
            <a:endParaRPr lang="nl-NL" sz="2000" b="1" dirty="0" smtClean="0"/>
          </a:p>
          <a:p>
            <a:pPr algn="ctr" defTabSz="914400"/>
            <a:r>
              <a:rPr lang="nl-NL" sz="2000" b="1" dirty="0"/>
              <a:t>N</a:t>
            </a:r>
            <a:r>
              <a:rPr lang="nl-NL" sz="2000" b="1" dirty="0" smtClean="0"/>
              <a:t>azorg</a:t>
            </a:r>
            <a:endParaRPr lang="nl-NL" sz="2000" b="1" dirty="0">
              <a:solidFill>
                <a:srgbClr val="004182"/>
              </a:solidFill>
              <a:latin typeface="Calibri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627784" y="1772816"/>
            <a:ext cx="3528392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 defTabSz="914400"/>
            <a:r>
              <a:rPr lang="nl-NL" sz="2800" dirty="0" smtClean="0">
                <a:solidFill>
                  <a:srgbClr val="000000"/>
                </a:solidFill>
                <a:latin typeface="Calibri"/>
              </a:rPr>
              <a:t>Integrale aanpak van agressie</a:t>
            </a:r>
            <a:endParaRPr lang="nl-NL" sz="2800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509998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</Words>
  <Application>Microsoft Office PowerPoint</Application>
  <PresentationFormat>Diavoorstelling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Marlies en Dennis</dc:creator>
  <cp:lastModifiedBy>Marlies en Dennis</cp:lastModifiedBy>
  <cp:revision>5</cp:revision>
  <dcterms:created xsi:type="dcterms:W3CDTF">2014-02-04T15:40:19Z</dcterms:created>
  <dcterms:modified xsi:type="dcterms:W3CDTF">2014-02-12T23:19:17Z</dcterms:modified>
</cp:coreProperties>
</file>