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20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84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79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61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36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08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98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1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98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54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85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D1B7-6600-406F-BA32-3A9232DB21A3}" type="datetimeFigureOut">
              <a:rPr lang="nl-NL" smtClean="0"/>
              <a:t>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9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://vanloevezijnprotect.nl.webhosting43.transurl.nl/wp-content/uploads/2013/12/cropped-cropped-LogoVanLoevezijnProctect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9037" b="7926"/>
          <a:stretch/>
        </p:blipFill>
        <p:spPr>
          <a:xfrm>
            <a:off x="429192" y="836712"/>
            <a:ext cx="7776864" cy="4774379"/>
          </a:xfrm>
          <a:prstGeom prst="rect">
            <a:avLst/>
          </a:prstGeom>
        </p:spPr>
      </p:pic>
      <p:sp>
        <p:nvSpPr>
          <p:cNvPr id="5" name="Afgeronde rechthoek 4"/>
          <p:cNvSpPr/>
          <p:nvPr/>
        </p:nvSpPr>
        <p:spPr bwMode="auto">
          <a:xfrm>
            <a:off x="899592" y="4221088"/>
            <a:ext cx="1080120" cy="2216242"/>
          </a:xfrm>
          <a:prstGeom prst="roundRect">
            <a:avLst/>
          </a:prstGeom>
          <a:solidFill>
            <a:srgbClr val="FFFF00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 smtClean="0"/>
              <a:t> Protocol </a:t>
            </a:r>
          </a:p>
          <a:p>
            <a:pPr algn="ctr" defTabSz="914400"/>
            <a:r>
              <a:rPr lang="nl-NL" sz="2000" b="1" dirty="0"/>
              <a:t>a</a:t>
            </a:r>
            <a:r>
              <a:rPr lang="nl-NL" sz="2000" b="1" dirty="0" smtClean="0"/>
              <a:t>gressie</a:t>
            </a:r>
            <a:endParaRPr lang="nl-NL" sz="2000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6" name="Afgeronde rechthoek 5"/>
          <p:cNvSpPr/>
          <p:nvPr/>
        </p:nvSpPr>
        <p:spPr bwMode="auto">
          <a:xfrm>
            <a:off x="2231740" y="4201843"/>
            <a:ext cx="1080120" cy="2216243"/>
          </a:xfrm>
          <a:prstGeom prst="roundRect">
            <a:avLst/>
          </a:prstGeom>
          <a:solidFill>
            <a:srgbClr val="FF3300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/>
              <a:t>A</a:t>
            </a:r>
            <a:r>
              <a:rPr lang="nl-NL" sz="2000" b="1" dirty="0" smtClean="0"/>
              <a:t>gressie </a:t>
            </a:r>
          </a:p>
          <a:p>
            <a:pPr algn="ctr" defTabSz="914400"/>
            <a:r>
              <a:rPr lang="nl-NL" sz="2000" b="1" dirty="0" smtClean="0"/>
              <a:t>trainingen</a:t>
            </a:r>
            <a:endParaRPr lang="nl-NL" sz="2400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7" name="Afgeronde rechthoek 6"/>
          <p:cNvSpPr/>
          <p:nvPr/>
        </p:nvSpPr>
        <p:spPr bwMode="auto">
          <a:xfrm>
            <a:off x="3777564" y="4221088"/>
            <a:ext cx="1080120" cy="2216242"/>
          </a:xfrm>
          <a:prstGeom prst="roundRect">
            <a:avLst/>
          </a:prstGeom>
          <a:solidFill>
            <a:srgbClr val="9966FF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/>
              <a:t>Coaching </a:t>
            </a:r>
            <a:endParaRPr lang="nl-NL" sz="2000" b="1" dirty="0" smtClean="0"/>
          </a:p>
          <a:p>
            <a:pPr algn="ctr" defTabSz="914400"/>
            <a:r>
              <a:rPr lang="nl-NL" sz="2000" b="1" dirty="0" smtClean="0"/>
              <a:t>&amp; </a:t>
            </a:r>
          </a:p>
          <a:p>
            <a:pPr algn="ctr" defTabSz="914400"/>
            <a:r>
              <a:rPr lang="nl-NL" sz="2000" b="1" dirty="0" smtClean="0"/>
              <a:t>Opvang </a:t>
            </a:r>
          </a:p>
        </p:txBody>
      </p:sp>
      <p:sp>
        <p:nvSpPr>
          <p:cNvPr id="8" name="Afgeronde rechthoek 7"/>
          <p:cNvSpPr/>
          <p:nvPr/>
        </p:nvSpPr>
        <p:spPr bwMode="auto">
          <a:xfrm>
            <a:off x="5287397" y="4226767"/>
            <a:ext cx="1080120" cy="2216244"/>
          </a:xfrm>
          <a:prstGeom prst="roundRect">
            <a:avLst/>
          </a:prstGeom>
          <a:solidFill>
            <a:srgbClr val="00B0F0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 smtClean="0"/>
              <a:t>Cultuur</a:t>
            </a:r>
          </a:p>
          <a:p>
            <a:pPr algn="ctr" defTabSz="914400"/>
            <a:r>
              <a:rPr lang="nl-NL" sz="2000" b="1" dirty="0" smtClean="0"/>
              <a:t>veranderin</a:t>
            </a:r>
            <a:r>
              <a:rPr lang="nl-NL" sz="2400" b="1" dirty="0" smtClean="0"/>
              <a:t>g</a:t>
            </a:r>
            <a:r>
              <a:rPr lang="nl-NL" sz="2400" dirty="0" smtClean="0">
                <a:solidFill>
                  <a:srgbClr val="004182"/>
                </a:solidFill>
                <a:latin typeface="Calibri"/>
              </a:rPr>
              <a:t> </a:t>
            </a:r>
            <a:endParaRPr lang="nl-NL" sz="2400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9" name="Afgeronde rechthoek 8"/>
          <p:cNvSpPr/>
          <p:nvPr/>
        </p:nvSpPr>
        <p:spPr bwMode="auto">
          <a:xfrm>
            <a:off x="6817784" y="4201843"/>
            <a:ext cx="1080120" cy="2216244"/>
          </a:xfrm>
          <a:prstGeom prst="roundRect">
            <a:avLst/>
          </a:prstGeom>
          <a:solidFill>
            <a:srgbClr val="61F06B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/>
              <a:t>Opvang </a:t>
            </a:r>
            <a:endParaRPr lang="nl-NL" sz="2000" b="1" dirty="0" smtClean="0"/>
          </a:p>
          <a:p>
            <a:pPr algn="ctr" defTabSz="914400"/>
            <a:r>
              <a:rPr lang="nl-NL" sz="2000" b="1" dirty="0" smtClean="0"/>
              <a:t>en</a:t>
            </a:r>
            <a:r>
              <a:rPr lang="nl-NL" sz="2000" b="1" dirty="0"/>
              <a:t> </a:t>
            </a:r>
            <a:endParaRPr lang="nl-NL" sz="2000" b="1" dirty="0" smtClean="0"/>
          </a:p>
          <a:p>
            <a:pPr algn="ctr" defTabSz="914400"/>
            <a:r>
              <a:rPr lang="nl-NL" sz="2000" b="1" dirty="0" smtClean="0"/>
              <a:t>nazorg</a:t>
            </a:r>
            <a:endParaRPr lang="nl-NL" sz="2000" b="1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627784" y="1772816"/>
            <a:ext cx="35283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nl-NL" sz="2800" dirty="0" smtClean="0">
                <a:solidFill>
                  <a:srgbClr val="000000"/>
                </a:solidFill>
                <a:latin typeface="Calibri"/>
              </a:rPr>
              <a:t>Integraal aanpak van agressie</a:t>
            </a:r>
            <a:endParaRPr lang="nl-NL" sz="28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6" name="Picture 2" descr="Van Loevezijn Protect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109166"/>
            <a:ext cx="3055657" cy="79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0999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en Dennis</dc:creator>
  <cp:lastModifiedBy>Marlies en Dennis</cp:lastModifiedBy>
  <cp:revision>1</cp:revision>
  <dcterms:created xsi:type="dcterms:W3CDTF">2014-02-04T15:40:19Z</dcterms:created>
  <dcterms:modified xsi:type="dcterms:W3CDTF">2014-02-04T15:45:45Z</dcterms:modified>
</cp:coreProperties>
</file>